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E3E6"/>
    <a:srgbClr val="E8C2C8"/>
    <a:srgbClr val="E0ABB4"/>
    <a:srgbClr val="ECE6A4"/>
    <a:srgbClr val="74CEDA"/>
    <a:srgbClr val="518EC5"/>
    <a:srgbClr val="66E87D"/>
    <a:srgbClr val="C17FC5"/>
    <a:srgbClr val="C59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3"/>
  </p:normalViewPr>
  <p:slideViewPr>
    <p:cSldViewPr snapToGrid="0" snapToObjects="1">
      <p:cViewPr varScale="1">
        <p:scale>
          <a:sx n="71" d="100"/>
          <a:sy n="71" d="100"/>
        </p:scale>
        <p:origin x="1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59FE61-3D5C-B241-AA2D-8E4EEE785A23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25342-F228-D549-A7B8-67F9F0E119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341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2741A1-441F-BC43-B6F7-83D081A97A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9CF2FF-193E-CA45-9F89-CD2C7FC0C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4F1F89-7FAD-1B4F-B0F1-9352113A7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AD3A-11E6-844C-9EE2-243C27938E4E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042006-4977-F64F-BA82-E69E1D345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FD5A02-8ECC-1A4F-8AC3-7A23608F9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748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3A07F9-2CDA-2E42-AE56-B78485D83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EB94C71-BD5A-3E43-B1E1-129F1689F1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9FC704-7347-8749-8C20-D1ABB439C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AD3A-11E6-844C-9EE2-243C27938E4E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2213B6-E1DD-E743-A75D-E0FF3D996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6A335D-2A01-3F43-9A04-5CEBCA0F2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39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80040B7-8EE3-5B43-9F78-EFBF7A1F8B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9D35B7E-D960-5046-ADE6-61A2A983ED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E0B3F7-AF61-0541-BEB5-C654CC1E4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AD3A-11E6-844C-9EE2-243C27938E4E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ED9293-C90B-4B45-9509-3E2D67804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D2309A-BE9D-5C42-895E-A0A734F30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7060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DFC4F0-C19A-B848-BCCE-DEE03A649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AC3837-8296-E745-AE37-644716BB5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50C5F5-0905-A945-B323-F7C770199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AD3A-11E6-844C-9EE2-243C27938E4E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D968A2-4749-8846-8D66-567732BFF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E14004-4D6D-B54C-BDC5-DD6F729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219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5E5DC5-84F2-7249-A6AD-61EAEFA71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B47530-5FC3-2347-978A-2CE09C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E610DD-1E57-F047-B0D9-BEB5D15A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AD3A-11E6-844C-9EE2-243C27938E4E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7AF033-EA46-9E45-BFCC-5CB4427CE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6E4D6B-BC59-3D44-8CD9-132BFCA14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0389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4787E5-3FD1-1E41-80CF-A8B4A8B6E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CDD69D-57CF-4249-B432-7E4387E299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52C4215-1EE0-BC46-B8BB-ED82C2F5E3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948BFA4-60E4-7D4B-9469-4122578F4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AD3A-11E6-844C-9EE2-243C27938E4E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8B7B95-D09F-A74A-B5E5-20E819AE4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21CBF4F-442D-064C-BCC1-30CA47D11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058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BC64D6-588B-E24F-BADE-C45080A61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157347-1542-5B49-A29E-8510266C6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89907D1-1630-BD41-B3FE-5EACEE2E0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AD823C8-9E85-894A-9558-C229FB9220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E1CA56A-1668-334A-BD26-8A6710DB25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5837733-A0D4-B64C-BA3D-65E810AE0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AD3A-11E6-844C-9EE2-243C27938E4E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7882CB9-11CF-0149-BF42-89164EA1C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D9B9FB-FC7B-094A-9649-EBE765510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13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4908BA-05B0-1240-821B-121F9017B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16644C1-E8CC-E049-9361-2932261D8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AD3A-11E6-844C-9EE2-243C27938E4E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0B931E7-660D-6F4F-9A37-A91B92A89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8A7D830-7981-854F-8CC1-A5D5F6943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37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49D380D-B9B2-644A-A1E4-D225DFEC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AD3A-11E6-844C-9EE2-243C27938E4E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A007148-1EC5-8644-8F0C-49BE6F1C0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1FA4BE3-041D-084E-8F77-DDCCE1B48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533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13DD04-AD94-5940-A215-17D3563CB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1683DB-D686-D746-9D0B-E1ABC9658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C38028-ACF4-DB48-8E56-1A68078F88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874C0D-0A80-C04D-923B-09F7C2CC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AD3A-11E6-844C-9EE2-243C27938E4E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B303A5-66B4-5747-B6A0-DF9F42C3F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33D58B-AE2D-B249-8887-F3D7CECBD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70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033644-74C0-784B-A033-7FCBD7F3E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DC25D23-AF0C-B440-9A95-AC61D0A850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8F79F2-C735-C74F-B83A-58AD6C73C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F4BAF47-C84A-F04B-86DC-B01943290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AD3A-11E6-844C-9EE2-243C27938E4E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D706D1-5186-5845-9E66-B0EDB2D8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E609C6-2A1E-F240-ABD2-9CC65AB55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190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F3ED1BB-25C6-C947-BEBB-3A6473E39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E2FFBA-9ACB-0446-996C-AD4309AF9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D0A6E7-E21B-E64F-94E2-FBE78AE0DD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AAD3A-11E6-844C-9EE2-243C27938E4E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A78D1E-FA73-084C-B394-4420BD17C7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305B25-95F3-7F44-95BA-2EDBAAB858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A56D0-63DC-5540-8ACF-A94EE090D8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933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abordeaux.portail-defi.ne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12ACF9-9FF8-9E43-B5FC-1E66E4D30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1" y="369870"/>
            <a:ext cx="11034510" cy="957285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fr-FR" sz="2400" b="1" dirty="0"/>
              <a:t>Centre d’animation Sarah Bernhardt - Modalités d’inscription </a:t>
            </a:r>
            <a:br>
              <a:rPr lang="fr-FR" sz="2400" b="1" dirty="0"/>
            </a:br>
            <a:r>
              <a:rPr lang="fr-FR" sz="2400" b="1" dirty="0"/>
              <a:t>Accueils collectifs de mineurs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BD8D92-E579-6C4E-8875-E55CDE5E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270052"/>
            <a:ext cx="5819178" cy="204325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fr-FR" sz="3100" b="1" dirty="0"/>
              <a:t>Accueils éducatifs et de loisirs</a:t>
            </a:r>
          </a:p>
          <a:p>
            <a:r>
              <a:rPr lang="fr-FR" sz="2200" b="1" u="sng" dirty="0"/>
              <a:t>Mercredis scolaires </a:t>
            </a:r>
          </a:p>
          <a:p>
            <a:r>
              <a:rPr lang="fr-FR" sz="2200" b="1" dirty="0"/>
              <a:t>Du 15/05 au 21/06/24 -&gt;</a:t>
            </a:r>
            <a:r>
              <a:rPr lang="fr-FR" sz="2200" dirty="0"/>
              <a:t> </a:t>
            </a:r>
            <a:r>
              <a:rPr lang="fr-FR" sz="2200" i="1" dirty="0"/>
              <a:t>période du 02/09/24 au 20/12/24</a:t>
            </a:r>
          </a:p>
          <a:p>
            <a:r>
              <a:rPr lang="fr-FR" sz="2200" b="1" dirty="0"/>
              <a:t>Du </a:t>
            </a:r>
            <a:r>
              <a:rPr lang="fr-FR" sz="2200" b="1" dirty="0">
                <a:solidFill>
                  <a:srgbClr val="FF0000"/>
                </a:solidFill>
                <a:highlight>
                  <a:srgbClr val="FFFF00"/>
                </a:highlight>
              </a:rPr>
              <a:t>25/11 </a:t>
            </a:r>
            <a:r>
              <a:rPr lang="fr-FR" sz="2200" b="1" dirty="0"/>
              <a:t>au 05/12/24 -&gt; </a:t>
            </a:r>
            <a:r>
              <a:rPr lang="fr-FR" sz="2200" i="1" dirty="0"/>
              <a:t>période du 06/01/25 au 31/03/25</a:t>
            </a:r>
          </a:p>
          <a:p>
            <a:r>
              <a:rPr lang="fr-FR" sz="2200" b="1" dirty="0"/>
              <a:t>Du </a:t>
            </a:r>
            <a:r>
              <a:rPr lang="fr-FR" sz="2200" b="1" dirty="0">
                <a:solidFill>
                  <a:srgbClr val="FF0000"/>
                </a:solidFill>
                <a:highlight>
                  <a:srgbClr val="FFFF00"/>
                </a:highlight>
              </a:rPr>
              <a:t>03/02 au 14/02/25 </a:t>
            </a:r>
            <a:r>
              <a:rPr lang="fr-FR" sz="2200" b="1" dirty="0"/>
              <a:t>-&gt; </a:t>
            </a:r>
            <a:r>
              <a:rPr lang="fr-FR" sz="2200" i="1" dirty="0"/>
              <a:t>période du 01/04/25 au 04/07/25</a:t>
            </a:r>
          </a:p>
          <a:p>
            <a:endParaRPr lang="fr-FR" sz="2200" dirty="0"/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6DDCF91-1C16-E640-A9C8-9D5D15A4281D}"/>
              </a:ext>
            </a:extLst>
          </p:cNvPr>
          <p:cNvSpPr txBox="1">
            <a:spLocks/>
          </p:cNvSpPr>
          <p:nvPr/>
        </p:nvSpPr>
        <p:spPr>
          <a:xfrm>
            <a:off x="5693231" y="2917371"/>
            <a:ext cx="6074228" cy="3603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7DA899-08EF-B04F-B613-26EDBFD4A562}"/>
              </a:ext>
            </a:extLst>
          </p:cNvPr>
          <p:cNvSpPr/>
          <p:nvPr/>
        </p:nvSpPr>
        <p:spPr>
          <a:xfrm>
            <a:off x="6433965" y="4027553"/>
            <a:ext cx="5078439" cy="1923604"/>
          </a:xfrm>
          <a:prstGeom prst="rect">
            <a:avLst/>
          </a:prstGeom>
          <a:solidFill>
            <a:srgbClr val="F5E3E6"/>
          </a:solidFill>
        </p:spPr>
        <p:txBody>
          <a:bodyPr wrap="square">
            <a:spAutoFit/>
          </a:bodyPr>
          <a:lstStyle/>
          <a:p>
            <a:pPr marL="457200" algn="ctr">
              <a:spcAft>
                <a:spcPts val="600"/>
              </a:spcAft>
            </a:pPr>
            <a:r>
              <a:rPr lang="fr-FR" sz="2400" i="1" dirty="0">
                <a:solidFill>
                  <a:srgbClr val="5381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Inscriptions et renseignements :</a:t>
            </a:r>
            <a:endParaRPr lang="fr-FR" sz="2400" i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algn="ctr">
              <a:spcAft>
                <a:spcPts val="600"/>
              </a:spcAft>
            </a:pPr>
            <a:r>
              <a:rPr lang="fr-FR" sz="1600" b="1" i="1" dirty="0">
                <a:solidFill>
                  <a:srgbClr val="4472C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Accueil administratif</a:t>
            </a:r>
            <a:r>
              <a:rPr lang="fr-FR" sz="1600" i="1" dirty="0">
                <a:solidFill>
                  <a:srgbClr val="4472C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fr-FR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Centre d’animation Sarah Bernhardt, 33 cours de Québec, 33300 BORDEAUX - </a:t>
            </a:r>
            <a:r>
              <a:rPr lang="fr-FR" sz="1600" b="1" i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Téléphone</a:t>
            </a:r>
            <a:r>
              <a:rPr lang="fr-FR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: 05 56 04 61 80 </a:t>
            </a:r>
          </a:p>
          <a:p>
            <a:pPr marL="457200" algn="ctr">
              <a:spcAft>
                <a:spcPts val="600"/>
              </a:spcAft>
            </a:pPr>
            <a:r>
              <a:rPr lang="fr-FR" sz="1600" b="1" i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Email </a:t>
            </a:r>
            <a:r>
              <a:rPr lang="fr-FR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fr-FR" sz="1600" i="1" u="sng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accueil.sarahbernhardt@cabordeaux.fr</a:t>
            </a:r>
          </a:p>
          <a:p>
            <a:pPr marL="457200" algn="ctr">
              <a:spcAft>
                <a:spcPts val="600"/>
              </a:spcAft>
            </a:pPr>
            <a:r>
              <a:rPr lang="fr-FR" sz="1600" b="1" i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Site internet </a:t>
            </a:r>
            <a:r>
              <a:rPr lang="fr-FR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fr-FR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https://cabordeaux.portail-defi.net/</a:t>
            </a:r>
            <a:endParaRPr lang="fr-FR" sz="1600" i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A11B29-351E-B943-8F24-2423A47984C4}"/>
              </a:ext>
            </a:extLst>
          </p:cNvPr>
          <p:cNvSpPr/>
          <p:nvPr/>
        </p:nvSpPr>
        <p:spPr>
          <a:xfrm>
            <a:off x="6433970" y="2276965"/>
            <a:ext cx="5057741" cy="160043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Accueils périscolaires </a:t>
            </a:r>
          </a:p>
          <a:p>
            <a:pPr algn="ctr"/>
            <a:r>
              <a:rPr lang="fr-FR" u="sng" dirty="0"/>
              <a:t>Matin (uniquement élémentaire)</a:t>
            </a:r>
          </a:p>
          <a:p>
            <a:pPr algn="ctr"/>
            <a:r>
              <a:rPr lang="fr-FR" u="sng" dirty="0"/>
              <a:t>Soir (maternelle et élémentaire)</a:t>
            </a:r>
            <a:r>
              <a:rPr lang="fr-FR" dirty="0"/>
              <a:t> :</a:t>
            </a:r>
          </a:p>
          <a:p>
            <a:pPr algn="ctr"/>
            <a:r>
              <a:rPr lang="fr-FR" dirty="0"/>
              <a:t> </a:t>
            </a:r>
          </a:p>
          <a:p>
            <a:pPr algn="ctr"/>
            <a:r>
              <a:rPr lang="fr-FR" sz="2000" b="1" dirty="0">
                <a:solidFill>
                  <a:srgbClr val="7030A0"/>
                </a:solidFill>
              </a:rPr>
              <a:t>Ouvert toute l’année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13073B-8B3F-9241-A6AF-8F58ED8476A3}"/>
              </a:ext>
            </a:extLst>
          </p:cNvPr>
          <p:cNvSpPr/>
          <p:nvPr/>
        </p:nvSpPr>
        <p:spPr>
          <a:xfrm>
            <a:off x="457200" y="4370246"/>
            <a:ext cx="5819173" cy="166199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1700" b="1" u="sng" dirty="0"/>
              <a:t>Vacances scolaires </a:t>
            </a:r>
          </a:p>
          <a:p>
            <a:pPr algn="ctr"/>
            <a:r>
              <a:rPr lang="fr-FR" sz="1700" b="1" dirty="0"/>
              <a:t>Du 16/09 au 27/09/24 -&gt; </a:t>
            </a:r>
            <a:r>
              <a:rPr lang="fr-FR" sz="1700" i="1" dirty="0"/>
              <a:t>période du 21/10/24 au 03/11/24</a:t>
            </a:r>
          </a:p>
          <a:p>
            <a:pPr algn="ctr"/>
            <a:r>
              <a:rPr lang="fr-FR" sz="1700" b="1" dirty="0"/>
              <a:t>Du 12/11 </a:t>
            </a:r>
            <a:r>
              <a:rPr lang="fr-FR" sz="1700" b="1" dirty="0">
                <a:solidFill>
                  <a:srgbClr val="FF0000"/>
                </a:solidFill>
                <a:highlight>
                  <a:srgbClr val="FFFF00"/>
                </a:highlight>
              </a:rPr>
              <a:t>au 22/11/24 </a:t>
            </a:r>
            <a:r>
              <a:rPr lang="fr-FR" sz="1700" b="1" dirty="0"/>
              <a:t>-&gt; </a:t>
            </a:r>
            <a:r>
              <a:rPr lang="fr-FR" sz="1700" i="1" dirty="0"/>
              <a:t>période du 23/12/24 au 05/01/25</a:t>
            </a:r>
          </a:p>
          <a:p>
            <a:pPr algn="ctr"/>
            <a:r>
              <a:rPr lang="fr-FR" sz="1700" b="1" dirty="0"/>
              <a:t> Du 13/01 </a:t>
            </a:r>
            <a:r>
              <a:rPr lang="fr-FR" sz="1700" b="1" dirty="0">
                <a:solidFill>
                  <a:srgbClr val="FF0000"/>
                </a:solidFill>
                <a:highlight>
                  <a:srgbClr val="FFFF00"/>
                </a:highlight>
              </a:rPr>
              <a:t>au 24/01/25 </a:t>
            </a:r>
            <a:r>
              <a:rPr lang="fr-FR" sz="1700" b="1" dirty="0"/>
              <a:t>-&gt; </a:t>
            </a:r>
            <a:r>
              <a:rPr lang="fr-FR" sz="1700" i="1" dirty="0"/>
              <a:t>période du 24/02/25 au 09/03/25</a:t>
            </a:r>
          </a:p>
          <a:p>
            <a:pPr algn="ctr"/>
            <a:r>
              <a:rPr lang="fr-FR" sz="1700" b="1" dirty="0"/>
              <a:t>Du 17/03 </a:t>
            </a:r>
            <a:r>
              <a:rPr lang="fr-FR" sz="1700" b="1" dirty="0">
                <a:solidFill>
                  <a:srgbClr val="FF0000"/>
                </a:solidFill>
                <a:highlight>
                  <a:srgbClr val="FFFF00"/>
                </a:highlight>
              </a:rPr>
              <a:t>au 28/03/25 </a:t>
            </a:r>
            <a:r>
              <a:rPr lang="fr-FR" sz="1700" b="1" dirty="0"/>
              <a:t>-&gt; </a:t>
            </a:r>
            <a:r>
              <a:rPr lang="fr-FR" sz="1700" i="1" dirty="0"/>
              <a:t>période du 21/04/25 au 04/05/25</a:t>
            </a:r>
          </a:p>
          <a:p>
            <a:pPr algn="ctr"/>
            <a:endParaRPr lang="fr-FR" sz="1700" b="1" dirty="0">
              <a:solidFill>
                <a:srgbClr val="7030A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D652254-2CB2-8747-B041-9CF57B6649CF}"/>
              </a:ext>
            </a:extLst>
          </p:cNvPr>
          <p:cNvSpPr/>
          <p:nvPr/>
        </p:nvSpPr>
        <p:spPr>
          <a:xfrm>
            <a:off x="457200" y="1567771"/>
            <a:ext cx="11034511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ECE6A4"/>
                </a:solidFill>
              </a:rPr>
              <a:t>Calendrier demandes de réservations </a:t>
            </a:r>
            <a:r>
              <a:rPr lang="fr-FR" sz="2400" b="1" dirty="0">
                <a:solidFill>
                  <a:srgbClr val="FF0000"/>
                </a:solidFill>
                <a:highlight>
                  <a:srgbClr val="FFFF00"/>
                </a:highlight>
              </a:rPr>
              <a:t>MODIFICATION APPORTEE le 22/10/2024</a:t>
            </a:r>
            <a:endParaRPr lang="fr-FR" sz="24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54B7A55D-7B62-D141-ADD4-79F8519779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889" y="191481"/>
            <a:ext cx="1298040" cy="1246118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9F72486-688C-E9FC-050C-D8C2BE78D45F}"/>
              </a:ext>
            </a:extLst>
          </p:cNvPr>
          <p:cNvSpPr txBox="1"/>
          <p:nvPr/>
        </p:nvSpPr>
        <p:spPr>
          <a:xfrm>
            <a:off x="457201" y="6118364"/>
            <a:ext cx="5819172" cy="646331"/>
          </a:xfrm>
          <a:prstGeom prst="rect">
            <a:avLst/>
          </a:prstGeom>
          <a:solidFill>
            <a:srgbClr val="F5E3E6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LES FICHES DE SOUHAITS SONT A DEPOSER A L’ACCUEIL </a:t>
            </a:r>
          </a:p>
          <a:p>
            <a:r>
              <a:rPr lang="fr-FR" dirty="0"/>
              <a:t>ou ENVOI PAR MAIL ou site internet PORTAIL FAMILLES</a:t>
            </a:r>
          </a:p>
        </p:txBody>
      </p:sp>
    </p:spTree>
    <p:extLst>
      <p:ext uri="{BB962C8B-B14F-4D97-AF65-F5344CB8AC3E}">
        <p14:creationId xmlns:p14="http://schemas.microsoft.com/office/powerpoint/2010/main" val="24838056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183</Words>
  <Application>Microsoft Office PowerPoint</Application>
  <PresentationFormat>Grand écran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Centre d’animation Sarah Bernhardt - Modalités d’inscription  Accueils collectifs de mineurs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Modalités d’inscription  Accueils éducatifs et de loisirs</dc:title>
  <dc:creator>Microsoft Office User</dc:creator>
  <cp:lastModifiedBy>Karine BELAUD</cp:lastModifiedBy>
  <cp:revision>59</cp:revision>
  <cp:lastPrinted>2024-10-22T15:05:17Z</cp:lastPrinted>
  <dcterms:created xsi:type="dcterms:W3CDTF">2023-04-24T09:11:34Z</dcterms:created>
  <dcterms:modified xsi:type="dcterms:W3CDTF">2024-10-22T15:07:17Z</dcterms:modified>
</cp:coreProperties>
</file>